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71" r:id="rId2"/>
    <p:sldId id="295" r:id="rId3"/>
    <p:sldId id="634" r:id="rId4"/>
    <p:sldId id="635" r:id="rId5"/>
    <p:sldId id="636" r:id="rId6"/>
    <p:sldId id="637" r:id="rId7"/>
    <p:sldId id="638" r:id="rId8"/>
    <p:sldId id="306" r:id="rId9"/>
  </p:sldIdLst>
  <p:sldSz cx="11015663" cy="7775575"/>
  <p:notesSz cx="6797675" cy="9928225"/>
  <p:embeddedFontLst>
    <p:embeddedFont>
      <p:font typeface="넥슨Lv2고딕" panose="020B0600000101010101" charset="-127"/>
      <p:regular r:id="rId11"/>
    </p:embeddedFont>
    <p:embeddedFont>
      <p:font typeface="넥슨Lv2고딕 Bold" panose="020B0600000101010101" charset="-127"/>
      <p:bold r:id="rId12"/>
    </p:embeddedFont>
    <p:embeddedFont>
      <p:font typeface="넥슨Lv2고딕 Light" panose="020B0600000101010101" charset="-127"/>
      <p:regular r:id="rId13"/>
    </p:embeddedFont>
    <p:embeddedFont>
      <p:font typeface="Century" panose="02040604050505020304" pitchFamily="18" charset="0"/>
      <p:regular r:id="rId14"/>
    </p:embeddedFont>
    <p:embeddedFont>
      <p:font typeface="G마켓 산스 TTF Bold" panose="02000000000000000000" pitchFamily="2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2023-07-17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시나리오</a:t>
            </a:r>
            <a:r>
              <a:rPr lang="en-US" altLang="ko-KR" sz="2400" dirty="0">
                <a:solidFill>
                  <a:srgbClr val="7AF6B5"/>
                </a:solidFill>
                <a:latin typeface="+mj-ea"/>
                <a:ea typeface="+mj-ea"/>
              </a:rPr>
              <a:t>3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3488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 변경 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4504474" y="3677991"/>
            <a:ext cx="5801589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챕터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ko-KR" altLang="en-US" dirty="0" err="1"/>
              <a:t>섹션별</a:t>
            </a:r>
            <a:r>
              <a:rPr lang="ko-KR" altLang="en-US" dirty="0"/>
              <a:t> 컨셉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65748" y="233533"/>
            <a:ext cx="636713" cy="696537"/>
            <a:chOff x="384528" y="329851"/>
            <a:chExt cx="636713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84528" y="329851"/>
              <a:ext cx="636713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오사카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7813D-A123-4665-9BDB-6BC528C6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95" y="4308907"/>
            <a:ext cx="3740919" cy="24906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EA9DCB-6E12-439E-9F60-E6CACDD8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7" y="4341079"/>
            <a:ext cx="3644277" cy="24263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055C45-9921-4C9C-8D70-8E8A0E66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95" y="1752982"/>
            <a:ext cx="3644278" cy="24263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738AA7-BE03-490E-B9BA-2E24F7C88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6" y="1752982"/>
            <a:ext cx="3644278" cy="2426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0FF4F-595A-47E1-9317-52AEF06CF1BC}"/>
              </a:ext>
            </a:extLst>
          </p:cNvPr>
          <p:cNvSpPr txBox="1"/>
          <p:nvPr/>
        </p:nvSpPr>
        <p:spPr>
          <a:xfrm>
            <a:off x="7576373" y="1752982"/>
            <a:ext cx="3365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오사카성 크기를 키워 입구 쪽에서 </a:t>
            </a:r>
            <a:endParaRPr lang="en-US" altLang="ko-KR" dirty="0"/>
          </a:p>
          <a:p>
            <a:r>
              <a:rPr lang="ko-KR" altLang="en-US" dirty="0"/>
              <a:t>훨씬 </a:t>
            </a:r>
            <a:r>
              <a:rPr lang="ko-KR" altLang="en-US" dirty="0" err="1"/>
              <a:t>잘보이게</a:t>
            </a:r>
            <a:r>
              <a:rPr lang="ko-KR" altLang="en-US" dirty="0"/>
              <a:t> 조정하고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장의 사진과 같이</a:t>
            </a:r>
            <a:endParaRPr lang="en-US" altLang="ko-KR" dirty="0"/>
          </a:p>
          <a:p>
            <a:r>
              <a:rPr lang="ko-KR" altLang="en-US" dirty="0"/>
              <a:t>일본 풍 분위기가 </a:t>
            </a:r>
            <a:endParaRPr lang="en-US" altLang="ko-KR" dirty="0"/>
          </a:p>
          <a:p>
            <a:r>
              <a:rPr lang="ko-KR" altLang="en-US" dirty="0"/>
              <a:t>들 수 있도록 톤을 조정하겠습니다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19" y="6968539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1089" y="233533"/>
            <a:ext cx="486030" cy="696537"/>
            <a:chOff x="459869" y="329851"/>
            <a:chExt cx="486030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69" y="329851"/>
              <a:ext cx="486030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도쿄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E8AEE3-C2D9-484D-8AC2-87A5B279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6" y="1125748"/>
            <a:ext cx="4420532" cy="2948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9E9E2E-3D1E-4F31-BC9A-89C3C569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14" y="1125748"/>
            <a:ext cx="4456721" cy="29489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47DB6-F9DE-44CD-BF43-8EC49343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6" y="4127151"/>
            <a:ext cx="4526758" cy="2952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526DEF-6853-43B8-86DE-5690FE30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252" y="4127152"/>
            <a:ext cx="3957919" cy="2586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C83B9-B021-416D-A767-B2BFAB90C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303" y="4127151"/>
            <a:ext cx="1937650" cy="25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1089" y="233533"/>
            <a:ext cx="486030" cy="696537"/>
            <a:chOff x="459869" y="329851"/>
            <a:chExt cx="486030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69" y="329851"/>
              <a:ext cx="486030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도쿄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C9052-9AEF-4DF3-A43D-DD58CB19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8" y="1255778"/>
            <a:ext cx="3585035" cy="241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662B64-4EC5-4589-955D-058D744A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35" y="1255777"/>
            <a:ext cx="4054079" cy="2412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4D704F-3F13-41BD-AA03-D4E5AA60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8" y="3728476"/>
            <a:ext cx="3296277" cy="2178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10E02B-449B-4E53-985A-3C431BA0B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884" y="3728476"/>
            <a:ext cx="3296278" cy="32815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6608ED-EE72-4550-8CF4-C4950B27B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157" y="1169759"/>
            <a:ext cx="2290714" cy="511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F2A82-F0AC-41BC-9FCF-D7480732E966}"/>
              </a:ext>
            </a:extLst>
          </p:cNvPr>
          <p:cNvSpPr txBox="1"/>
          <p:nvPr/>
        </p:nvSpPr>
        <p:spPr>
          <a:xfrm>
            <a:off x="310141" y="7075475"/>
            <a:ext cx="102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도쿄는 밤을 배경으로 해서 위의 사진처럼 조명을 이용해 분위기를 만들고 오브젝트 색깔도 좀 더 일본 톤에 맞게 </a:t>
            </a:r>
            <a:endParaRPr lang="en-US" altLang="ko-KR" dirty="0"/>
          </a:p>
          <a:p>
            <a:r>
              <a:rPr lang="ko-KR" altLang="en-US" dirty="0"/>
              <a:t>수정할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585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32033" y="233533"/>
            <a:ext cx="787396" cy="696537"/>
            <a:chOff x="450813" y="329851"/>
            <a:chExt cx="787396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0813" y="329851"/>
              <a:ext cx="787396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후쿠오카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AE99D1-92BA-4FBD-8D4F-913E3CE0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9" y="1035904"/>
            <a:ext cx="3929861" cy="2913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225C5-BD97-4611-947E-073B5D5E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90" y="1035904"/>
            <a:ext cx="4327844" cy="29137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B9FFA5-6C67-4B67-957C-B28B9464F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1" y="4006850"/>
            <a:ext cx="3303984" cy="36641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D97592-1366-4B2D-B252-41562430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94" y="3990974"/>
            <a:ext cx="2532890" cy="3390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24EFA-1DBC-424F-81AC-677393AF9D8D}"/>
              </a:ext>
            </a:extLst>
          </p:cNvPr>
          <p:cNvSpPr txBox="1"/>
          <p:nvPr/>
        </p:nvSpPr>
        <p:spPr>
          <a:xfrm>
            <a:off x="6337018" y="4127048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후쿠오카 </a:t>
            </a:r>
            <a:r>
              <a:rPr lang="ko-KR" altLang="en-US" dirty="0" err="1"/>
              <a:t>메디테이션과</a:t>
            </a:r>
            <a:r>
              <a:rPr lang="ko-KR" altLang="en-US" dirty="0"/>
              <a:t> 톤을 맞춰 파란 하늘과 </a:t>
            </a:r>
            <a:endParaRPr lang="en-US" altLang="ko-KR" dirty="0"/>
          </a:p>
          <a:p>
            <a:r>
              <a:rPr lang="ko-KR" altLang="en-US" dirty="0"/>
              <a:t>오후</a:t>
            </a:r>
            <a:r>
              <a:rPr lang="en-US" altLang="ko-KR" dirty="0"/>
              <a:t>2</a:t>
            </a:r>
            <a:r>
              <a:rPr lang="ko-KR" altLang="en-US" dirty="0"/>
              <a:t>시정도로 조명을 조절해 </a:t>
            </a:r>
            <a:endParaRPr lang="en-US" altLang="ko-KR" dirty="0"/>
          </a:p>
          <a:p>
            <a:r>
              <a:rPr lang="ko-KR" altLang="en-US" dirty="0"/>
              <a:t>후쿠오카는 좀 더 해변 느낌이 </a:t>
            </a:r>
            <a:endParaRPr lang="en-US" altLang="ko-KR" dirty="0"/>
          </a:p>
          <a:p>
            <a:r>
              <a:rPr lang="ko-KR" altLang="en-US" dirty="0"/>
              <a:t>강하도록 수정하겠습니다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180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207374" y="233533"/>
            <a:ext cx="636713" cy="696537"/>
            <a:chOff x="526154" y="329851"/>
            <a:chExt cx="636713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526154" y="329851"/>
              <a:ext cx="636713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후지산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A2610-A92A-4C62-9BDF-7241B000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1" y="1020659"/>
            <a:ext cx="4255490" cy="21463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CCAC7F-91CC-4468-B070-4563529D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097" y="1020659"/>
            <a:ext cx="2369306" cy="1734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9287B-629D-450D-852D-13BD752EED12}"/>
              </a:ext>
            </a:extLst>
          </p:cNvPr>
          <p:cNvSpPr txBox="1"/>
          <p:nvPr/>
        </p:nvSpPr>
        <p:spPr>
          <a:xfrm>
            <a:off x="186531" y="5906214"/>
            <a:ext cx="820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후지산</a:t>
            </a:r>
            <a:r>
              <a:rPr lang="ko-KR" altLang="en-US" dirty="0"/>
              <a:t> 컨텐츠는 기존 흐린 컨셉에 비</a:t>
            </a:r>
            <a:r>
              <a:rPr lang="en-US" altLang="ko-KR" dirty="0"/>
              <a:t> / </a:t>
            </a:r>
            <a:r>
              <a:rPr lang="ko-KR" altLang="en-US" dirty="0"/>
              <a:t>눈 </a:t>
            </a:r>
            <a:r>
              <a:rPr lang="en-US" altLang="ko-KR" dirty="0"/>
              <a:t>/ </a:t>
            </a:r>
            <a:r>
              <a:rPr lang="ko-KR" altLang="en-US" dirty="0"/>
              <a:t>안개를 이용하였으나 이 점이 부각 되지 않아 </a:t>
            </a:r>
            <a:endParaRPr lang="en-US" altLang="ko-KR" dirty="0"/>
          </a:p>
          <a:p>
            <a:r>
              <a:rPr lang="ko-KR" altLang="en-US" dirty="0"/>
              <a:t>좀 더 </a:t>
            </a:r>
            <a:r>
              <a:rPr lang="ko-KR" altLang="en-US" dirty="0" err="1"/>
              <a:t>뚜렷히</a:t>
            </a:r>
            <a:r>
              <a:rPr lang="ko-KR" altLang="en-US" dirty="0"/>
              <a:t> 보이도록 수정하겠습니다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A87BE0-7B47-421A-B176-A5AAB251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3" y="3257549"/>
            <a:ext cx="2846273" cy="2146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987E51-99D7-4CC9-B521-F54FD0E3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887" y="1020659"/>
            <a:ext cx="3304328" cy="18264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83311B-0E42-4321-B2B1-6A71116DD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368" y="3257549"/>
            <a:ext cx="3250801" cy="21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9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10976</TotalTime>
  <Words>180</Words>
  <Application>Microsoft Office PowerPoint</Application>
  <PresentationFormat>사용자 지정</PresentationFormat>
  <Paragraphs>49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넥슨Lv2고딕 Bold</vt:lpstr>
      <vt:lpstr>넥슨Lv2고딕 Light</vt:lpstr>
      <vt:lpstr>넥슨Lv2고딕</vt:lpstr>
      <vt:lpstr>Century</vt:lpstr>
      <vt:lpstr>G마켓 산스 TTF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506</cp:revision>
  <dcterms:created xsi:type="dcterms:W3CDTF">2021-11-10T06:22:07Z</dcterms:created>
  <dcterms:modified xsi:type="dcterms:W3CDTF">2023-07-17T06:18:05Z</dcterms:modified>
</cp:coreProperties>
</file>